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5184775" cy="7559675"/>
  <p:notesSz cx="6858000" cy="9144000"/>
  <p:embeddedFontLst>
    <p:embeddedFont>
      <p:font typeface="Indie Flower" panose="020B0604020202020204" charset="0"/>
      <p:regular r:id="rId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16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1404" y="72"/>
      </p:cViewPr>
      <p:guideLst>
        <p:guide orient="horz" pos="2381"/>
        <p:guide pos="16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53704" y="685800"/>
            <a:ext cx="2351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54250" y="685800"/>
            <a:ext cx="23510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6717" y="1094388"/>
            <a:ext cx="4830600" cy="30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25" tIns="94325" rIns="94325" bIns="943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76712" y="4165643"/>
            <a:ext cx="4830600" cy="11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25" tIns="94325" rIns="94325" bIns="943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4803283" y="6854072"/>
            <a:ext cx="3111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25" tIns="94325" rIns="94325" bIns="943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76712" y="1625800"/>
            <a:ext cx="4830600" cy="28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25" tIns="94325" rIns="94325" bIns="943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76712" y="4633191"/>
            <a:ext cx="4830600" cy="19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25" tIns="94325" rIns="94325" bIns="94325" anchor="t" anchorCtr="0">
            <a:noAutofit/>
          </a:bodyPr>
          <a:lstStyle>
            <a:lvl1pPr marL="457200" lvl="0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238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4803283" y="6854072"/>
            <a:ext cx="3111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25" tIns="94325" rIns="94325" bIns="943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4803283" y="6854072"/>
            <a:ext cx="3111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25" tIns="94325" rIns="94325" bIns="943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76712" y="3161354"/>
            <a:ext cx="4830600" cy="12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25" tIns="94325" rIns="94325" bIns="943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4803283" y="6854072"/>
            <a:ext cx="3111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25" tIns="94325" rIns="94325" bIns="943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76712" y="654105"/>
            <a:ext cx="4830600" cy="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25" tIns="94325" rIns="94325" bIns="943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76712" y="1693927"/>
            <a:ext cx="4830600" cy="50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25" tIns="94325" rIns="94325" bIns="94325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4803283" y="6854072"/>
            <a:ext cx="3111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25" tIns="94325" rIns="94325" bIns="943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76712" y="654105"/>
            <a:ext cx="4830600" cy="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25" tIns="94325" rIns="94325" bIns="943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76712" y="1693927"/>
            <a:ext cx="2267700" cy="50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25" tIns="94325" rIns="94325" bIns="94325" anchor="t" anchorCtr="0">
            <a:noAutofit/>
          </a:bodyPr>
          <a:lstStyle>
            <a:lvl1pPr marL="457200" lvl="0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2739628" y="1693927"/>
            <a:ext cx="2267700" cy="50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25" tIns="94325" rIns="94325" bIns="94325" anchor="t" anchorCtr="0">
            <a:noAutofit/>
          </a:bodyPr>
          <a:lstStyle>
            <a:lvl1pPr marL="457200" lvl="0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4803283" y="6854072"/>
            <a:ext cx="3111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25" tIns="94325" rIns="94325" bIns="943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76712" y="654105"/>
            <a:ext cx="4830600" cy="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25" tIns="94325" rIns="94325" bIns="943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4803283" y="6854072"/>
            <a:ext cx="3111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25" tIns="94325" rIns="94325" bIns="943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76712" y="816630"/>
            <a:ext cx="1592100" cy="11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25" tIns="94325" rIns="94325" bIns="943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76712" y="2042456"/>
            <a:ext cx="1592100" cy="46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25" tIns="94325" rIns="94325" bIns="943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4803283" y="6854072"/>
            <a:ext cx="3111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25" tIns="94325" rIns="94325" bIns="943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277937" y="661638"/>
            <a:ext cx="3610200" cy="60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25" tIns="94325" rIns="94325" bIns="943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4803283" y="6854072"/>
            <a:ext cx="3111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25" tIns="94325" rIns="94325" bIns="943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592000" y="-183"/>
            <a:ext cx="2592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4325" tIns="94325" rIns="94325" bIns="94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50520" y="1812540"/>
            <a:ext cx="2293200" cy="21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25" tIns="94325" rIns="94325" bIns="943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50520" y="4120005"/>
            <a:ext cx="2293200" cy="18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25" tIns="94325" rIns="94325" bIns="943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2800347" y="1064257"/>
            <a:ext cx="2175300" cy="54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25" tIns="94325" rIns="94325" bIns="94325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4803283" y="6854072"/>
            <a:ext cx="3111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25" tIns="94325" rIns="94325" bIns="943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76712" y="6218168"/>
            <a:ext cx="3400800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25" tIns="94325" rIns="94325" bIns="943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4803283" y="6854072"/>
            <a:ext cx="3111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25" tIns="94325" rIns="94325" bIns="943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6712" y="654105"/>
            <a:ext cx="4830600" cy="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25" tIns="94325" rIns="94325" bIns="943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76712" y="1693927"/>
            <a:ext cx="4830600" cy="50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25" tIns="94325" rIns="94325" bIns="94325" anchor="t" anchorCtr="0">
            <a:noAutofit/>
          </a:bodyPr>
          <a:lstStyle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○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■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●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○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■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●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○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500"/>
              <a:buFont typeface="Arial"/>
              <a:buChar char="■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803283" y="6854072"/>
            <a:ext cx="3111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25" tIns="94325" rIns="94325" bIns="943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308218" y="357763"/>
            <a:ext cx="2502900" cy="1331400"/>
          </a:xfrm>
          <a:prstGeom prst="parallelogram">
            <a:avLst>
              <a:gd name="adj" fmla="val 0"/>
            </a:avLst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3625" tIns="53625" rIns="53625" bIns="536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3308994" y="223137"/>
            <a:ext cx="1628400" cy="1600200"/>
          </a:xfrm>
          <a:prstGeom prst="flowChartConnector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3625" tIns="53625" rIns="53625" bIns="536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a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Foto autor  del treball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339" y="6680075"/>
            <a:ext cx="5184000" cy="88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3625" tIns="53625" rIns="53625" bIns="536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3"/>
          <p:cNvSpPr/>
          <p:nvPr/>
        </p:nvSpPr>
        <p:spPr>
          <a:xfrm rot="10800000">
            <a:off x="308225" y="3629891"/>
            <a:ext cx="4486800" cy="2965249"/>
          </a:xfrm>
          <a:prstGeom prst="parallelogram">
            <a:avLst>
              <a:gd name="adj" fmla="val 0"/>
            </a:avLst>
          </a:prstGeom>
          <a:solidFill>
            <a:srgbClr val="FCE5CD"/>
          </a:solidFill>
          <a:ln>
            <a:noFill/>
          </a:ln>
        </p:spPr>
        <p:txBody>
          <a:bodyPr spcFirstLastPara="1" wrap="square" lIns="53625" tIns="53625" rIns="53625" bIns="536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4">
            <a:alphaModFix/>
          </a:blip>
          <a:srcRect l="16156" t="36272" r="16155" b="34202"/>
          <a:stretch/>
        </p:blipFill>
        <p:spPr>
          <a:xfrm rot="-718531">
            <a:off x="213464" y="213043"/>
            <a:ext cx="2692492" cy="120813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892050" y="850075"/>
            <a:ext cx="1919100" cy="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625" tIns="53625" rIns="53625" bIns="536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a" sz="1200" b="0" i="0" u="none" strike="noStrike" cap="none">
                <a:solidFill>
                  <a:srgbClr val="000000"/>
                </a:solidFill>
                <a:latin typeface="Indie Flower"/>
                <a:ea typeface="Indie Flower"/>
                <a:cs typeface="Indie Flower"/>
                <a:sym typeface="Indie Flower"/>
              </a:rPr>
              <a:t>12° mostra </a:t>
            </a:r>
            <a:endParaRPr sz="1200" b="0" i="0" u="none" strike="noStrike" cap="none">
              <a:solidFill>
                <a:srgbClr val="000000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a" sz="1200" b="0" i="0" u="none" strike="noStrike" cap="none">
                <a:solidFill>
                  <a:srgbClr val="000000"/>
                </a:solidFill>
                <a:latin typeface="Indie Flower"/>
                <a:ea typeface="Indie Flower"/>
                <a:cs typeface="Indie Flower"/>
                <a:sym typeface="Indie Flower"/>
              </a:rPr>
              <a:t>Treballs de Recerca d’humanitats, arts i ciències socials</a:t>
            </a:r>
            <a:r>
              <a:rPr lang="ca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44038" y="6777574"/>
            <a:ext cx="1364963" cy="529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6642" y="6870413"/>
            <a:ext cx="809467" cy="216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07793" y="6813050"/>
            <a:ext cx="809450" cy="52991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117422" y="1843019"/>
            <a:ext cx="1226469" cy="64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625" tIns="53625" rIns="53625" bIns="53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ca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Títol del treball,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lang="ca"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ca" sz="800" dirty="0">
                <a:solidFill>
                  <a:schemeClr val="dk1"/>
                </a:solidFill>
              </a:rPr>
              <a:t>Centre educatiu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63;p13">
            <a:extLst>
              <a:ext uri="{FF2B5EF4-FFF2-40B4-BE49-F238E27FC236}">
                <a16:creationId xmlns:a16="http://schemas.microsoft.com/office/drawing/2014/main" id="{C676D7A1-B2A2-4F28-A014-17DFDB97C8C0}"/>
              </a:ext>
            </a:extLst>
          </p:cNvPr>
          <p:cNvSpPr txBox="1"/>
          <p:nvPr/>
        </p:nvSpPr>
        <p:spPr>
          <a:xfrm>
            <a:off x="396227" y="3752356"/>
            <a:ext cx="4230000" cy="1041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625" tIns="53625" rIns="53625" bIns="53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ca" sz="800" dirty="0">
                <a:solidFill>
                  <a:schemeClr val="dk1"/>
                </a:solidFill>
              </a:rPr>
              <a:t>A</a:t>
            </a:r>
            <a:r>
              <a:rPr lang="ca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bstract (punt de partida, procés de treball i resultats)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63;p13">
            <a:extLst>
              <a:ext uri="{FF2B5EF4-FFF2-40B4-BE49-F238E27FC236}">
                <a16:creationId xmlns:a16="http://schemas.microsoft.com/office/drawing/2014/main" id="{94B9BC50-B09A-4CFE-AB28-557460D24CF6}"/>
              </a:ext>
            </a:extLst>
          </p:cNvPr>
          <p:cNvSpPr txBox="1"/>
          <p:nvPr/>
        </p:nvSpPr>
        <p:spPr>
          <a:xfrm>
            <a:off x="3671455" y="1956312"/>
            <a:ext cx="1363786" cy="533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625" tIns="53625" rIns="53625" bIns="53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ca" sz="800" dirty="0">
                <a:solidFill>
                  <a:schemeClr val="dk1"/>
                </a:solidFill>
              </a:rPr>
              <a:t>Nom i cognoms de l’autor</a:t>
            </a:r>
            <a:endParaRPr lang="ca"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63;p13">
            <a:extLst>
              <a:ext uri="{FF2B5EF4-FFF2-40B4-BE49-F238E27FC236}">
                <a16:creationId xmlns:a16="http://schemas.microsoft.com/office/drawing/2014/main" id="{05F64835-DEE2-4ABB-860E-DFC1BE8921C6}"/>
              </a:ext>
            </a:extLst>
          </p:cNvPr>
          <p:cNvSpPr txBox="1"/>
          <p:nvPr/>
        </p:nvSpPr>
        <p:spPr>
          <a:xfrm>
            <a:off x="1670003" y="1956312"/>
            <a:ext cx="1461125" cy="133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625" tIns="53625" rIns="53625" bIns="53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s-ES" dirty="0">
                <a:solidFill>
                  <a:schemeClr val="dk1"/>
                </a:solidFill>
              </a:rPr>
              <a:t>E</a:t>
            </a:r>
            <a:r>
              <a:rPr lang="ca" dirty="0">
                <a:solidFill>
                  <a:schemeClr val="dk1"/>
                </a:solidFill>
              </a:rPr>
              <a:t>spai per al </a:t>
            </a:r>
            <a:endParaRPr lang="ca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ca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CODI QR que insertarem nosaltres des de la comissió organitzadora</a:t>
            </a:r>
          </a:p>
        </p:txBody>
      </p:sp>
      <p:sp>
        <p:nvSpPr>
          <p:cNvPr id="15" name="Google Shape;54;p13">
            <a:extLst>
              <a:ext uri="{FF2B5EF4-FFF2-40B4-BE49-F238E27FC236}">
                <a16:creationId xmlns:a16="http://schemas.microsoft.com/office/drawing/2014/main" id="{B60E7B53-ED2E-4812-82C0-709730173127}"/>
              </a:ext>
            </a:extLst>
          </p:cNvPr>
          <p:cNvSpPr/>
          <p:nvPr/>
        </p:nvSpPr>
        <p:spPr>
          <a:xfrm>
            <a:off x="1513320" y="1950575"/>
            <a:ext cx="1628400" cy="1392045"/>
          </a:xfrm>
          <a:prstGeom prst="parallelogram">
            <a:avLst>
              <a:gd name="adj" fmla="val 0"/>
            </a:avLst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3625" tIns="53625" rIns="53625" bIns="536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Personalizado</PresentationFormat>
  <Paragraphs>10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Indie Flower</vt:lpstr>
      <vt:lpstr>Arial</vt:lpstr>
      <vt:lpstr>Simple Light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MAT-Pedrola Santamarta, Joan</cp:lastModifiedBy>
  <cp:revision>1</cp:revision>
  <dcterms:modified xsi:type="dcterms:W3CDTF">2021-02-20T15:33:26Z</dcterms:modified>
</cp:coreProperties>
</file>